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1" r:id="rId4"/>
    <p:sldId id="262" r:id="rId5"/>
    <p:sldId id="269" r:id="rId6"/>
    <p:sldId id="270" r:id="rId7"/>
    <p:sldId id="271" r:id="rId8"/>
    <p:sldId id="267" r:id="rId9"/>
    <p:sldId id="279" r:id="rId10"/>
    <p:sldId id="265" r:id="rId11"/>
    <p:sldId id="266" r:id="rId12"/>
    <p:sldId id="275" r:id="rId13"/>
    <p:sldId id="278" r:id="rId14"/>
    <p:sldId id="273" r:id="rId15"/>
    <p:sldId id="268" r:id="rId16"/>
    <p:sldId id="259" r:id="rId17"/>
    <p:sldId id="264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59DF-546B-48F9-AE7C-4A2E6A0B2B30}" type="datetimeFigureOut">
              <a:rPr lang="el-GR" smtClean="0"/>
              <a:pPr/>
              <a:t>10/10/2013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8A544-D0D8-4745-9D4E-33454F04F62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1683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45135-0352-41E4-96B1-42C1325A5935}" type="datetimeFigureOut">
              <a:rPr lang="el-GR" smtClean="0"/>
              <a:pPr/>
              <a:t>10/10/2013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68857-114D-48B3-BE0B-4D3CBFFC118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34072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91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12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674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A94-689E-499E-B1F8-907AF0D4CAF9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F86-7CBF-49D4-9933-0942AF1E1800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5217-0344-4D66-A5DB-82C0BF03732D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BAAA-AA6A-4BAD-8C4C-10BA0D04C466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68DC-A1CA-47B8-AEC6-1DEA027CF7AD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D7D6-9957-4222-AC36-4F1AF9F082B9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56E5-5EEE-4407-BFEB-A7F236E38A80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CE55-574E-4EEE-A98E-59774334AB25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1E-27C2-4BF8-B617-AE46DBDDD23C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B8E7-E8FF-4959-9813-FE77355161D0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DE7-1CEE-4901-A881-DD7E6694D905}" type="datetime1">
              <a:rPr lang="el-GR" smtClean="0"/>
              <a:pPr/>
              <a:t>10/10/2013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l-GR" smtClean="0"/>
              <a:t>Πληροφοριακό Σύστημα ΜΟΔΙΠ ΟΠΑ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52F7AC-0B86-4D2A-9A19-B3AF8CF9C7A0}" type="datetime1">
              <a:rPr lang="el-GR" smtClean="0"/>
              <a:pPr/>
              <a:t>10/10/2013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42900" y="1772816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>
                <a:cs typeface="Arial" panose="020B0604020202020204" pitchFamily="34" charset="0"/>
              </a:rPr>
              <a:t/>
            </a:r>
            <a:br>
              <a:rPr lang="el-GR" sz="3200" b="1" dirty="0" smtClean="0">
                <a:cs typeface="Arial" panose="020B0604020202020204" pitchFamily="34" charset="0"/>
              </a:rPr>
            </a:br>
            <a:r>
              <a:rPr lang="el-GR" sz="3200" b="1" dirty="0" smtClean="0">
                <a:cs typeface="Arial" panose="020B0604020202020204" pitchFamily="34" charset="0"/>
              </a:rPr>
              <a:t>Πληροφοριακό  Σύστημα  ΜΟΔΙΠ </a:t>
            </a:r>
            <a:br>
              <a:rPr lang="el-GR" sz="3200" b="1" dirty="0" smtClean="0">
                <a:cs typeface="Arial" panose="020B0604020202020204" pitchFamily="34" charset="0"/>
              </a:rPr>
            </a:br>
            <a:r>
              <a:rPr lang="el-GR" sz="3200" b="1" dirty="0" smtClean="0">
                <a:cs typeface="Arial" panose="020B0604020202020204" pitchFamily="34" charset="0"/>
              </a:rPr>
              <a:t>Οικονομικού  Πανεπιστημίου  Αθηνών</a:t>
            </a:r>
            <a:br>
              <a:rPr lang="el-GR" sz="3200" b="1" dirty="0" smtClean="0">
                <a:cs typeface="Arial" panose="020B0604020202020204" pitchFamily="34" charset="0"/>
              </a:rPr>
            </a:br>
            <a:r>
              <a:rPr lang="el-GR" sz="3200" b="1" dirty="0" smtClean="0">
                <a:cs typeface="Arial" panose="020B0604020202020204" pitchFamily="34" charset="0"/>
              </a:rPr>
              <a:t/>
            </a:r>
            <a:br>
              <a:rPr lang="el-GR" sz="3200" b="1" dirty="0" smtClean="0">
                <a:cs typeface="Arial" panose="020B0604020202020204" pitchFamily="34" charset="0"/>
              </a:rPr>
            </a:br>
            <a:r>
              <a:rPr lang="el-GR" sz="2000" dirty="0" smtClean="0">
                <a:cs typeface="Arial" panose="020B0604020202020204" pitchFamily="34" charset="0"/>
              </a:rPr>
              <a:t>ΙΩΑΝΝΑ  </a:t>
            </a:r>
            <a:r>
              <a:rPr lang="el-GR" sz="2000" dirty="0">
                <a:cs typeface="Arial" panose="020B0604020202020204" pitchFamily="34" charset="0"/>
              </a:rPr>
              <a:t>ΜΠΛΙΝΤΖΙΟΥ</a:t>
            </a:r>
            <a:br>
              <a:rPr lang="el-GR" sz="2000" dirty="0">
                <a:cs typeface="Arial" panose="020B0604020202020204" pitchFamily="34" charset="0"/>
              </a:rPr>
            </a:br>
            <a:r>
              <a:rPr lang="el-GR" sz="2000" dirty="0" smtClean="0">
                <a:cs typeface="Arial" panose="020B0604020202020204" pitchFamily="34" charset="0"/>
              </a:rPr>
              <a:t>Γραφείο  </a:t>
            </a:r>
            <a:r>
              <a:rPr lang="el-GR" sz="2000" dirty="0">
                <a:cs typeface="Arial" panose="020B0604020202020204" pitchFamily="34" charset="0"/>
              </a:rPr>
              <a:t>ΜΟΔΙΠ </a:t>
            </a:r>
            <a:r>
              <a:rPr lang="el-GR" sz="2000" dirty="0" smtClean="0">
                <a:cs typeface="Arial" panose="020B0604020202020204" pitchFamily="34" charset="0"/>
              </a:rPr>
              <a:t> ΟΠΑ</a:t>
            </a:r>
            <a:endParaRPr lang="el-GR" sz="2000" b="1" dirty="0"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147248" cy="1833318"/>
          </a:xfrm>
        </p:spPr>
        <p:txBody>
          <a:bodyPr>
            <a:normAutofit fontScale="92500" lnSpcReduction="10000"/>
          </a:bodyPr>
          <a:lstStyle/>
          <a:p>
            <a:endParaRPr lang="el-GR" sz="2000" dirty="0" smtClean="0">
              <a:latin typeface="+mj-lt"/>
              <a:cs typeface="Arial" panose="020B0604020202020204" pitchFamily="34" charset="0"/>
            </a:endParaRPr>
          </a:p>
          <a:p>
            <a:r>
              <a:rPr lang="el-GR" sz="2000" dirty="0" smtClean="0">
                <a:latin typeface="+mj-lt"/>
                <a:cs typeface="Arial" panose="020B0604020202020204" pitchFamily="34" charset="0"/>
              </a:rPr>
              <a:t>Ημερίδα </a:t>
            </a:r>
            <a:r>
              <a:rPr lang="el-GR" sz="2000" dirty="0" err="1">
                <a:latin typeface="+mj-lt"/>
                <a:cs typeface="Arial" panose="020B0604020202020204" pitchFamily="34" charset="0"/>
              </a:rPr>
              <a:t>Χαροκοπείου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l-GR" sz="2000" dirty="0" smtClean="0">
                <a:latin typeface="+mj-lt"/>
                <a:cs typeface="Arial" panose="020B0604020202020204" pitchFamily="34" charset="0"/>
              </a:rPr>
              <a:t>Πανεπιστημίου με θέμα: </a:t>
            </a:r>
          </a:p>
          <a:p>
            <a:r>
              <a:rPr lang="el-GR" sz="2000" dirty="0" smtClean="0">
                <a:latin typeface="+mj-lt"/>
                <a:cs typeface="Arial" panose="020B0604020202020204" pitchFamily="34" charset="0"/>
              </a:rPr>
              <a:t>«Διασφάλιση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της Ποιότητας στην Ανώτατη Εκπαίδευση: </a:t>
            </a:r>
            <a:r>
              <a:rPr lang="el-GR" sz="2000" dirty="0" smtClean="0">
                <a:latin typeface="+mj-lt"/>
                <a:cs typeface="Arial" panose="020B0604020202020204" pitchFamily="34" charset="0"/>
              </a:rPr>
              <a:t>Εμπειρίες </a:t>
            </a:r>
            <a:r>
              <a:rPr lang="el-GR" sz="2000" dirty="0">
                <a:latin typeface="+mj-lt"/>
                <a:cs typeface="Arial" panose="020B0604020202020204" pitchFamily="34" charset="0"/>
              </a:rPr>
              <a:t>και </a:t>
            </a:r>
            <a:r>
              <a:rPr lang="el-GR" sz="2000" dirty="0" smtClean="0">
                <a:latin typeface="+mj-lt"/>
                <a:cs typeface="Arial" panose="020B0604020202020204" pitchFamily="34" charset="0"/>
              </a:rPr>
              <a:t>Προοπτικές»</a:t>
            </a:r>
          </a:p>
          <a:p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11 </a:t>
            </a:r>
            <a:r>
              <a:rPr lang="el-GR" sz="1600" dirty="0" smtClean="0">
                <a:latin typeface="+mj-lt"/>
                <a:cs typeface="Arial" panose="020B0604020202020204" pitchFamily="34" charset="0"/>
              </a:rPr>
              <a:t>Οκτωβρίου 2013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91" y="260648"/>
            <a:ext cx="5275219" cy="63781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21" y="6060005"/>
            <a:ext cx="3190959" cy="7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85256" cy="1287098"/>
          </a:xfrm>
        </p:spPr>
        <p:txBody>
          <a:bodyPr>
            <a:noAutofit/>
          </a:bodyPr>
          <a:lstStyle/>
          <a:p>
            <a:pPr algn="l"/>
            <a:r>
              <a:rPr lang="el-GR" sz="4100" b="0" dirty="0" smtClean="0"/>
              <a:t>Διαχείριση Δημοσιεύσεων</a:t>
            </a:r>
            <a:r>
              <a:rPr lang="el-GR" sz="3600" b="0" dirty="0" smtClean="0"/>
              <a:t/>
            </a:r>
            <a:br>
              <a:rPr lang="el-GR" sz="3600" b="0" dirty="0" smtClean="0"/>
            </a:br>
            <a:r>
              <a:rPr lang="el-GR" sz="2800" b="0" dirty="0" smtClean="0"/>
              <a:t>Εισαγωγή από αρχείο</a:t>
            </a:r>
            <a:endParaRPr lang="el-GR" sz="2800" b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1475656" y="5157192"/>
            <a:ext cx="8197224" cy="1471255"/>
          </a:xfrm>
        </p:spPr>
        <p:txBody>
          <a:bodyPr/>
          <a:lstStyle/>
          <a:p>
            <a:pPr marL="294894" indent="-285750" algn="l">
              <a:buFont typeface="Wingdings" panose="05000000000000000000" pitchFamily="2" charset="2"/>
              <a:buChar char="ü"/>
            </a:pPr>
            <a:r>
              <a:rPr lang="el-GR" dirty="0" smtClean="0">
                <a:latin typeface="+mj-lt"/>
              </a:rPr>
              <a:t>Αρχεία 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.</a:t>
            </a:r>
            <a:r>
              <a:rPr lang="en-US" dirty="0" err="1" smtClean="0">
                <a:latin typeface="+mj-lt"/>
              </a:rPr>
              <a:t>bibtex</a:t>
            </a:r>
            <a:r>
              <a:rPr lang="en-US" dirty="0" smtClean="0">
                <a:latin typeface="+mj-lt"/>
              </a:rPr>
              <a:t>  </a:t>
            </a:r>
            <a:r>
              <a:rPr lang="el-GR" dirty="0" smtClean="0">
                <a:latin typeface="+mj-lt"/>
              </a:rPr>
              <a:t>και </a:t>
            </a:r>
            <a:r>
              <a:rPr lang="en-US" dirty="0" smtClean="0">
                <a:latin typeface="+mj-lt"/>
              </a:rPr>
              <a:t> .</a:t>
            </a:r>
            <a:r>
              <a:rPr lang="en-US" dirty="0" err="1" smtClean="0">
                <a:latin typeface="+mj-lt"/>
              </a:rPr>
              <a:t>ris</a:t>
            </a:r>
            <a:endParaRPr lang="el-GR" dirty="0" smtClean="0">
              <a:latin typeface="+mj-lt"/>
            </a:endParaRPr>
          </a:p>
          <a:p>
            <a:pPr marL="294894" indent="-285750" algn="l">
              <a:buFont typeface="Wingdings" panose="05000000000000000000" pitchFamily="2" charset="2"/>
              <a:buChar char="ü"/>
            </a:pPr>
            <a:r>
              <a:rPr lang="el-GR" dirty="0" smtClean="0">
                <a:latin typeface="+mj-lt"/>
              </a:rPr>
              <a:t>Μεγάλες βάσεις </a:t>
            </a:r>
            <a:r>
              <a:rPr lang="el-GR" dirty="0">
                <a:latin typeface="+mj-lt"/>
              </a:rPr>
              <a:t>δεδομένων βιβλιογραφίας</a:t>
            </a:r>
            <a:endParaRPr lang="en-US" dirty="0" smtClean="0">
              <a:latin typeface="+mj-lt"/>
            </a:endParaRPr>
          </a:p>
          <a:p>
            <a:pPr marL="294894" indent="-285750" algn="l">
              <a:buFont typeface="Wingdings" panose="05000000000000000000" pitchFamily="2" charset="2"/>
              <a:buChar char="ü"/>
            </a:pPr>
            <a:r>
              <a:rPr lang="el-GR" dirty="0">
                <a:latin typeface="+mj-lt"/>
              </a:rPr>
              <a:t>Π</a:t>
            </a:r>
            <a:r>
              <a:rPr lang="el-GR" dirty="0" smtClean="0">
                <a:latin typeface="+mj-lt"/>
              </a:rPr>
              <a:t>ρόγραμμα </a:t>
            </a:r>
            <a:r>
              <a:rPr lang="en-US" dirty="0" smtClean="0">
                <a:latin typeface="+mj-lt"/>
              </a:rPr>
              <a:t>EndNote</a:t>
            </a:r>
            <a:endParaRPr lang="el-GR" dirty="0" smtClean="0">
              <a:latin typeface="+mj-lt"/>
            </a:endParaRPr>
          </a:p>
          <a:p>
            <a:pPr marL="294894" indent="-285750" algn="l">
              <a:buFont typeface="Wingdings" panose="05000000000000000000" pitchFamily="2" charset="2"/>
              <a:buChar char="ü"/>
            </a:pPr>
            <a:r>
              <a:rPr lang="el-GR" dirty="0">
                <a:latin typeface="+mj-lt"/>
              </a:rPr>
              <a:t>Μηχανή αναζήτησης Ρ</a:t>
            </a:r>
            <a:r>
              <a:rPr lang="en-US" dirty="0" err="1">
                <a:latin typeface="+mj-lt"/>
              </a:rPr>
              <a:t>ublish</a:t>
            </a:r>
            <a:r>
              <a:rPr lang="en-US" dirty="0">
                <a:latin typeface="+mj-lt"/>
              </a:rPr>
              <a:t> or </a:t>
            </a:r>
            <a:r>
              <a:rPr lang="el-GR" dirty="0">
                <a:latin typeface="+mj-lt"/>
              </a:rPr>
              <a:t>Ρ</a:t>
            </a:r>
            <a:r>
              <a:rPr lang="en-US" dirty="0" err="1">
                <a:latin typeface="+mj-lt"/>
              </a:rPr>
              <a:t>erish</a:t>
            </a:r>
            <a:endParaRPr lang="el-GR" dirty="0">
              <a:latin typeface="+mj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7870052" cy="2880320"/>
          </a:xfrm>
        </p:spPr>
      </p:pic>
    </p:spTree>
    <p:extLst>
      <p:ext uri="{BB962C8B-B14F-4D97-AF65-F5344CB8AC3E}">
        <p14:creationId xmlns:p14="http://schemas.microsoft.com/office/powerpoint/2010/main" val="8935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Δημοσιεύσεων</a:t>
            </a:r>
            <a:br>
              <a:rPr lang="el-GR" dirty="0"/>
            </a:br>
            <a:r>
              <a:rPr lang="el-GR" sz="3200" dirty="0" smtClean="0"/>
              <a:t>Εντοπισμός Διπλοτύπων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70" y="1600200"/>
            <a:ext cx="6298659" cy="4800600"/>
          </a:xfrm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9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 smtClean="0"/>
              <a:t>Έρευνα</a:t>
            </a:r>
            <a:endParaRPr lang="el-GR" sz="41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l-GR" dirty="0">
                <a:latin typeface="+mj-lt"/>
              </a:rPr>
              <a:t>Αναγνώριση Επιστημονικού </a:t>
            </a:r>
            <a:r>
              <a:rPr lang="el-GR" dirty="0" smtClean="0">
                <a:latin typeface="+mj-lt"/>
              </a:rPr>
              <a:t>Έργου</a:t>
            </a:r>
            <a:endParaRPr lang="el-GR" dirty="0">
              <a:latin typeface="+mj-lt"/>
            </a:endParaRPr>
          </a:p>
        </p:txBody>
      </p:sp>
      <p:pic>
        <p:nvPicPr>
          <p:cNvPr id="10" name="Θέση περιεχομένου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8425"/>
            <a:ext cx="3657600" cy="180000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r>
              <a:rPr lang="el-GR" dirty="0">
                <a:latin typeface="+mj-lt"/>
              </a:rPr>
              <a:t>Συμμετοχή σε Ερευνητικά </a:t>
            </a:r>
            <a:r>
              <a:rPr lang="el-GR" dirty="0" smtClean="0">
                <a:latin typeface="+mj-lt"/>
              </a:rPr>
              <a:t>Προγράμματα</a:t>
            </a:r>
            <a:endParaRPr lang="el-GR" dirty="0">
              <a:latin typeface="+mj-lt"/>
            </a:endParaRPr>
          </a:p>
        </p:txBody>
      </p:sp>
      <p:pic>
        <p:nvPicPr>
          <p:cNvPr id="11" name="Θέση περιεχομένου 10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3600000" cy="2880000"/>
          </a:xfrm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37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Δελτίο Καταγραφής Ερευνητικού Έργου</a:t>
            </a: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7895"/>
            <a:ext cx="3657600" cy="2927073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57360"/>
            <a:ext cx="3657600" cy="2748142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4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 smtClean="0"/>
              <a:t>Στοιχεία Διδάσκοντα/Ερευνητή</a:t>
            </a:r>
            <a:endParaRPr lang="el-GR" sz="4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743075"/>
            <a:ext cx="7029450" cy="4514850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 smtClean="0"/>
              <a:t>Μενού Αξιολογήσεις Μαθημάτων</a:t>
            </a:r>
            <a:endParaRPr lang="el-GR" sz="4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604962"/>
            <a:ext cx="7086600" cy="4791075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9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100" dirty="0" err="1" smtClean="0"/>
              <a:t>Ερωτο</a:t>
            </a:r>
            <a:r>
              <a:rPr lang="el-GR" sz="4100" dirty="0" smtClean="0"/>
              <a:t>-απαντήσεις (</a:t>
            </a:r>
            <a:r>
              <a:rPr lang="en-US" sz="4100" dirty="0" smtClean="0"/>
              <a:t>F.A.Q.)</a:t>
            </a:r>
            <a:endParaRPr lang="el-GR" sz="41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725"/>
            <a:ext cx="7620000" cy="4209550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7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Μελλοντική επέκταση του Συστήματος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Προβολή στατιστικών-διαγραμμάτων</a:t>
            </a:r>
          </a:p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Υποσύστημα Διοικητικών Υπηρεσιών</a:t>
            </a:r>
          </a:p>
          <a:p>
            <a:endParaRPr lang="el-GR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e-</a:t>
            </a:r>
            <a:r>
              <a:rPr lang="el-GR" dirty="0" smtClean="0">
                <a:latin typeface="+mj-lt"/>
              </a:rPr>
              <a:t>Οδηγός Σπουδών και Δημοσιεύσεων</a:t>
            </a:r>
          </a:p>
          <a:p>
            <a:endParaRPr lang="el-GR" dirty="0" smtClean="0">
              <a:latin typeface="+mj-lt"/>
            </a:endParaRPr>
          </a:p>
          <a:p>
            <a:r>
              <a:rPr lang="el-GR" dirty="0" smtClean="0">
                <a:latin typeface="+mj-lt"/>
              </a:rPr>
              <a:t>Πίνακες με περισσότερα στοιχεία</a:t>
            </a:r>
          </a:p>
          <a:p>
            <a:endParaRPr lang="el-GR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7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Ευχαριστώ !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7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ΠΣ Εσωτερικών Εκθέσεων</a:t>
            </a:r>
            <a:br>
              <a:rPr lang="el-GR" dirty="0" smtClean="0"/>
            </a:br>
            <a:r>
              <a:rPr lang="el-GR" sz="3100" dirty="0" smtClean="0"/>
              <a:t>Αρχική Σελίδα</a:t>
            </a:r>
            <a:endParaRPr lang="el-GR" sz="3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31899"/>
            <a:ext cx="7620000" cy="2337201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9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ΠΣ Εσωτερικών </a:t>
            </a:r>
            <a:r>
              <a:rPr lang="el-GR" dirty="0" smtClean="0"/>
              <a:t>Εκθέσεων</a:t>
            </a:r>
            <a:br>
              <a:rPr lang="el-GR" dirty="0" smtClean="0"/>
            </a:br>
            <a:r>
              <a:rPr lang="el-GR" sz="3100" dirty="0" smtClean="0"/>
              <a:t>Περιβάλλον Χρήστη</a:t>
            </a:r>
            <a:endParaRPr lang="el-GR" sz="3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8411"/>
            <a:ext cx="7620000" cy="3464178"/>
          </a:xfr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0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dirty="0"/>
              <a:t>Πληροφοριακό Σύστημα καταγραφής Ερευνητικού και Διδακτικού </a:t>
            </a:r>
            <a:r>
              <a:rPr lang="el-GR" dirty="0" smtClean="0"/>
              <a:t>έργου</a:t>
            </a:r>
            <a:br>
              <a:rPr lang="el-GR" dirty="0" smtClean="0"/>
            </a:br>
            <a:r>
              <a:rPr lang="el-GR" sz="3100" dirty="0" smtClean="0"/>
              <a:t>Αρχική Σελίδα</a:t>
            </a:r>
            <a:endParaRPr lang="el-GR" sz="3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0863"/>
            <a:ext cx="7620000" cy="4479273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6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Κατάλογος Διδασκόμενων Μαθημάτων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9" y="1600200"/>
            <a:ext cx="7339302" cy="4800600"/>
          </a:xfrm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0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Απογραφικό Δελτίο </a:t>
            </a:r>
            <a:r>
              <a:rPr lang="el-GR" dirty="0" smtClean="0"/>
              <a:t>Μαθήματος</a:t>
            </a:r>
            <a:br>
              <a:rPr lang="el-GR" dirty="0" smtClean="0"/>
            </a:br>
            <a:r>
              <a:rPr lang="el-GR" sz="3100" dirty="0" smtClean="0"/>
              <a:t>Ενέργεια Μάθημα</a:t>
            </a:r>
            <a:endParaRPr lang="el-GR" sz="31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5719"/>
            <a:ext cx="3657600" cy="2711425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71481"/>
            <a:ext cx="3657600" cy="2519901"/>
          </a:xfrm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Απογραφικό Δελτίο </a:t>
            </a:r>
            <a:r>
              <a:rPr lang="el-GR" dirty="0" smtClean="0"/>
              <a:t>Μαθήματος</a:t>
            </a:r>
            <a:br>
              <a:rPr lang="el-GR" dirty="0" smtClean="0"/>
            </a:br>
            <a:r>
              <a:rPr lang="el-GR" sz="3100" dirty="0" smtClean="0"/>
              <a:t>Ενέργεια Διδασκαλία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69" y="1600200"/>
            <a:ext cx="5296662" cy="4800600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5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Απογραφικό Δελτίο Μαθήματος</a:t>
            </a:r>
            <a:br>
              <a:rPr lang="el-GR" dirty="0" smtClean="0"/>
            </a:br>
            <a:r>
              <a:rPr lang="el-GR" sz="3100" dirty="0" smtClean="0"/>
              <a:t>Ενέργεια Απογραφικό</a:t>
            </a:r>
            <a:endParaRPr lang="el-GR" sz="3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914525"/>
            <a:ext cx="7067550" cy="4171950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0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Διαχείριση </a:t>
            </a:r>
            <a:r>
              <a:rPr lang="el-GR" dirty="0" smtClean="0"/>
              <a:t>Δημοσιεύσεων</a:t>
            </a:r>
            <a:br>
              <a:rPr lang="el-GR" dirty="0" smtClean="0"/>
            </a:br>
            <a:r>
              <a:rPr lang="el-GR" sz="3100" dirty="0" smtClean="0"/>
              <a:t>Προσθήκη δημοσίευσης με το χέρι</a:t>
            </a:r>
            <a:endParaRPr lang="el-GR" sz="31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83" y="1600200"/>
            <a:ext cx="5542034" cy="48006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1380</TotalTime>
  <Words>129</Words>
  <Application>Microsoft Office PowerPoint</Application>
  <PresentationFormat>Προβολή στην οθόνη (4:3)</PresentationFormat>
  <Paragraphs>54</Paragraphs>
  <Slides>18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Γειτνίαση</vt:lpstr>
      <vt:lpstr> Πληροφοριακό  Σύστημα  ΜΟΔΙΠ  Οικονομικού  Πανεπιστημίου  Αθηνών  ΙΩΑΝΝΑ  ΜΠΛΙΝΤΖΙΟΥ Γραφείο  ΜΟΔΙΠ  ΟΠΑ</vt:lpstr>
      <vt:lpstr>ΠΣ Εσωτερικών Εκθέσεων Αρχική Σελίδα</vt:lpstr>
      <vt:lpstr>ΠΣ Εσωτερικών Εκθέσεων Περιβάλλον Χρήστη</vt:lpstr>
      <vt:lpstr>Πληροφοριακό Σύστημα καταγραφής Ερευνητικού και Διδακτικού έργου Αρχική Σελίδα</vt:lpstr>
      <vt:lpstr>Κατάλογος Διδασκόμενων Μαθημάτων</vt:lpstr>
      <vt:lpstr>Απογραφικό Δελτίο Μαθήματος Ενέργεια Μάθημα</vt:lpstr>
      <vt:lpstr>Απογραφικό Δελτίο Μαθήματος Ενέργεια Διδασκαλία</vt:lpstr>
      <vt:lpstr>Απογραφικό Δελτίο Μαθήματος Ενέργεια Απογραφικό</vt:lpstr>
      <vt:lpstr>Διαχείριση Δημοσιεύσεων Προσθήκη δημοσίευσης με το χέρι</vt:lpstr>
      <vt:lpstr>Διαχείριση Δημοσιεύσεων Εισαγωγή από αρχείο</vt:lpstr>
      <vt:lpstr>Διαχείριση Δημοσιεύσεων Εντοπισμός Διπλοτύπων</vt:lpstr>
      <vt:lpstr>Έρευνα</vt:lpstr>
      <vt:lpstr>Δελτίο Καταγραφής Ερευνητικού Έργου</vt:lpstr>
      <vt:lpstr>Στοιχεία Διδάσκοντα/Ερευνητή</vt:lpstr>
      <vt:lpstr>Μενού Αξιολογήσεις Μαθημάτων</vt:lpstr>
      <vt:lpstr>Ερωτο-απαντήσεις (F.A.Q.)</vt:lpstr>
      <vt:lpstr>Μελλοντική επέκταση του Συστήματος</vt:lpstr>
      <vt:lpstr>Ευχαριστώ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Ioanna Mplintziou</cp:lastModifiedBy>
  <cp:revision>54</cp:revision>
  <dcterms:modified xsi:type="dcterms:W3CDTF">2013-10-10T12:12:50Z</dcterms:modified>
</cp:coreProperties>
</file>